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AFFF-BC64-4F49-80C5-37A8BDA498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45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B5AF-F7EC-4548-B778-D60FDC4600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80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E89A-2C7F-42B9-957F-8C92970CD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987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CFE9-3BA5-4678-B006-C3FB9B9135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13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79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4920C-2624-4EE8-977B-998CEC7968E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A929D-7E93-46CD-8351-C0E5049D5BD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0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5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1F14-4D73-4A05-B5C4-CB06411EECD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45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A0AB3-629A-4B90-8B93-E13CDA65B8E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56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5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5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884F-4C25-46F2-8FD5-0B6EA81DCFC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0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1096-6C12-463E-B253-C7CB029D653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52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5973F-235E-417D-85F3-BF402B6777D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A87B4-0863-4E36-8865-74C443D28F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1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BB869-5BAC-4688-9233-31F70ED069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96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CFC0-6631-4407-9000-BC0DD52C229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9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B93B-F4EB-49C4-9A6D-EED6F45E23B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14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92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92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9533-5236-4736-B3CA-1766F0D0C9D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5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A9BCC-27CC-4823-B07B-D83DDBC0921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8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695D7-12C3-4DE2-89DF-09D5FD27F2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75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C0861-C70D-40A7-AC57-DC2DCFFCE1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3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E085-C2D6-4053-A1B5-DD4C828183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45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94698-94CD-49F1-A1E6-E83DFF63CA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12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C4276-A107-4968-B293-AAA3EBB950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85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821D4-F5FA-44F2-A563-41017C9248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6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A980-2D1E-4317-ACAB-40FF0C6C20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83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C0244-3182-4316-A6A4-B801E5C3889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93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603C18-C315-41F3-A8D9-E954E9D47102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5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de-DE" altLang="de-DE" sz="4000" smtClean="0">
                <a:solidFill>
                  <a:srgbClr val="FFCC66"/>
                </a:solidFill>
              </a:rPr>
              <a:t>Acceptance</a:t>
            </a:r>
            <a:endParaRPr lang="de-DE" altLang="de-DE" sz="4000" dirty="0" smtClean="0">
              <a:solidFill>
                <a:srgbClr val="FFCC66"/>
              </a:solidFill>
            </a:endParaRPr>
          </a:p>
        </p:txBody>
      </p:sp>
      <p:pic>
        <p:nvPicPr>
          <p:cNvPr id="1003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484313"/>
            <a:ext cx="3405187" cy="4886325"/>
          </a:xfrm>
          <a:noFill/>
        </p:spPr>
      </p:pic>
      <p:pic>
        <p:nvPicPr>
          <p:cNvPr id="100356" name="Picture 4" descr="C:\Users\Peters\Eigene PowerPoint-C\DC-Therapie\Sammler Therapie Einzelfolien\Spektrum-zsa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52563"/>
            <a:ext cx="3641725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Rechteck 4"/>
          <p:cNvSpPr>
            <a:spLocks noChangeArrowheads="1"/>
          </p:cNvSpPr>
          <p:nvPr/>
        </p:nvSpPr>
        <p:spPr bwMode="auto">
          <a:xfrm>
            <a:off x="1908175" y="6380163"/>
            <a:ext cx="69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rgbClr val="FFCC66"/>
                </a:solidFill>
              </a:rPr>
              <a:t>1996</a:t>
            </a:r>
          </a:p>
        </p:txBody>
      </p:sp>
      <p:sp>
        <p:nvSpPr>
          <p:cNvPr id="100358" name="Textfeld 5"/>
          <p:cNvSpPr txBox="1">
            <a:spLocks noChangeArrowheads="1"/>
          </p:cNvSpPr>
          <p:nvPr/>
        </p:nvSpPr>
        <p:spPr bwMode="auto">
          <a:xfrm>
            <a:off x="6461125" y="6399213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800">
                <a:solidFill>
                  <a:srgbClr val="FFCC66"/>
                </a:solidFill>
              </a:rPr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317356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059113" y="6308725"/>
            <a:ext cx="588486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>
                <a:solidFill>
                  <a:srgbClr val="FFCC00"/>
                </a:solidFill>
              </a:rPr>
              <a:t>R.A. Goldsby, T.J. Kindt, Barbara A. Osborne: Kuby Immunology, 4th Ed. 2000 p. 46</a:t>
            </a:r>
          </a:p>
        </p:txBody>
      </p:sp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6481762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0" name="Picture 4" descr="07167333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3206750"/>
            <a:ext cx="21780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081338" y="260350"/>
            <a:ext cx="4132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>
                <a:solidFill>
                  <a:srgbClr val="FFCC00"/>
                </a:solidFill>
              </a:rPr>
              <a:t>Monocyte-Derived Dendritic Cells: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>
                <a:solidFill>
                  <a:srgbClr val="FFCC00"/>
                </a:solidFill>
              </a:rPr>
              <a:t>from Review to the Text Book </a:t>
            </a:r>
          </a:p>
        </p:txBody>
      </p:sp>
    </p:spTree>
    <p:extLst>
      <p:ext uri="{BB962C8B-B14F-4D97-AF65-F5344CB8AC3E}">
        <p14:creationId xmlns:p14="http://schemas.microsoft.com/office/powerpoint/2010/main" val="473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7_Standarddesign</vt:lpstr>
      <vt:lpstr>Standarddesign</vt:lpstr>
      <vt:lpstr>Acceptance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</dc:title>
  <dc:creator>Peters</dc:creator>
  <cp:lastModifiedBy>Peters</cp:lastModifiedBy>
  <cp:revision>2</cp:revision>
  <dcterms:created xsi:type="dcterms:W3CDTF">2017-02-28T19:54:42Z</dcterms:created>
  <dcterms:modified xsi:type="dcterms:W3CDTF">2017-02-28T20:09:40Z</dcterms:modified>
</cp:coreProperties>
</file>